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75" r:id="rId4"/>
    <p:sldId id="260" r:id="rId5"/>
    <p:sldId id="261" r:id="rId6"/>
    <p:sldId id="268" r:id="rId7"/>
    <p:sldId id="274" r:id="rId8"/>
    <p:sldId id="269" r:id="rId9"/>
    <p:sldId id="271" r:id="rId10"/>
    <p:sldId id="263" r:id="rId11"/>
    <p:sldId id="270" r:id="rId12"/>
    <p:sldId id="272" r:id="rId13"/>
    <p:sldId id="273" r:id="rId14"/>
    <p:sldId id="276" r:id="rId15"/>
    <p:sldId id="278" r:id="rId16"/>
    <p:sldId id="277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0E3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4" autoAdjust="0"/>
    <p:restoredTop sz="79965" autoAdjust="0"/>
  </p:normalViewPr>
  <p:slideViewPr>
    <p:cSldViewPr snapToGrid="0">
      <p:cViewPr varScale="1">
        <p:scale>
          <a:sx n="84" d="100"/>
          <a:sy n="84" d="100"/>
        </p:scale>
        <p:origin x="270" y="96"/>
      </p:cViewPr>
      <p:guideLst/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C7C3F-1EDC-42C5-BA62-D6E5859AA512}" type="datetimeFigureOut">
              <a:rPr lang="fr-FR" smtClean="0"/>
              <a:t>26/05/2020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01559-598F-4442-9AB4-8072FA1B97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233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01559-598F-4442-9AB4-8072FA1B97E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3736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01559-598F-4442-9AB4-8072FA1B97E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4151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01559-598F-4442-9AB4-8072FA1B97E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9133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01559-598F-4442-9AB4-8072FA1B97ED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7878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01559-598F-4442-9AB4-8072FA1B97E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198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26/05/2020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322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26/05/2020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0233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26/05/2020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690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26/05/2020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56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26/05/2020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153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26/05/2020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61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26/05/2020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658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26/05/2020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151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26/05/2020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652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26/05/2020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981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26/05/2020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831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A39BD-DA48-4635-9F31-644BBCD04059}" type="datetimeFigureOut">
              <a:rPr lang="fr-FR" smtClean="0"/>
              <a:t>26/05/2020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203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38300" y="200894"/>
            <a:ext cx="9017000" cy="1816100"/>
          </a:xfrm>
        </p:spPr>
        <p:txBody>
          <a:bodyPr>
            <a:normAutofit/>
          </a:bodyPr>
          <a:lstStyle/>
          <a:p>
            <a:r>
              <a:rPr lang="fr-FR" u="sng" dirty="0" smtClean="0"/>
              <a:t>PROJET FINAL</a:t>
            </a:r>
            <a:br>
              <a:rPr lang="fr-FR" u="sng" dirty="0" smtClean="0"/>
            </a:br>
            <a:endParaRPr lang="fr-FR" u="sng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73200" y="1517403"/>
            <a:ext cx="9182100" cy="1983581"/>
          </a:xfrm>
        </p:spPr>
        <p:txBody>
          <a:bodyPr>
            <a:normAutofit/>
          </a:bodyPr>
          <a:lstStyle/>
          <a:p>
            <a:r>
              <a:rPr lang="fr-FR" sz="8800" b="1" dirty="0" smtClean="0"/>
              <a:t>Le Nain Titubant</a:t>
            </a:r>
            <a:endParaRPr lang="fr-FR" sz="88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10769600" y="5925860"/>
            <a:ext cx="142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Numeric</a:t>
            </a:r>
            <a:r>
              <a:rPr lang="fr-FR" b="1" dirty="0" smtClean="0">
                <a:solidFill>
                  <a:srgbClr val="FF0000"/>
                </a:solidFill>
              </a:rPr>
              <a:t>ALL</a:t>
            </a:r>
          </a:p>
          <a:p>
            <a:endParaRPr lang="fr-FR" sz="800" b="1" dirty="0" smtClean="0">
              <a:solidFill>
                <a:srgbClr val="FF0000"/>
              </a:solidFill>
            </a:endParaRPr>
          </a:p>
          <a:p>
            <a:endParaRPr lang="fr-FR" dirty="0" smtClean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812" y="3011787"/>
            <a:ext cx="2460876" cy="239204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27000" y="5596116"/>
            <a:ext cx="6210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Alexandre GIACOMONI	Michel CAPAR-MLECZKO</a:t>
            </a:r>
          </a:p>
          <a:p>
            <a:r>
              <a:rPr lang="fr-FR" dirty="0" smtClean="0"/>
              <a:t>Mégane TROTTA		Vanessa AGOSTINO 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6310580"/>
            <a:ext cx="677757" cy="33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67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1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6728" y="1530098"/>
            <a:ext cx="2300434" cy="221776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648" y="1530098"/>
            <a:ext cx="2300435" cy="2217763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570" y="1524871"/>
            <a:ext cx="2305857" cy="222299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9491" y="1524871"/>
            <a:ext cx="2332277" cy="222299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728" y="4132236"/>
            <a:ext cx="2300434" cy="222299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0360" y="4132236"/>
            <a:ext cx="2300434" cy="222299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3993" y="4197576"/>
            <a:ext cx="2300434" cy="222299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369491" y="4197576"/>
            <a:ext cx="2300434" cy="2222990"/>
          </a:xfrm>
          <a:prstGeom prst="rect">
            <a:avLst/>
          </a:prstGeom>
        </p:spPr>
      </p:pic>
      <p:sp>
        <p:nvSpPr>
          <p:cNvPr id="11" name="Titre 1"/>
          <p:cNvSpPr txBox="1">
            <a:spLocks noGrp="1"/>
          </p:cNvSpPr>
          <p:nvPr>
            <p:ph type="title"/>
          </p:nvPr>
        </p:nvSpPr>
        <p:spPr>
          <a:xfrm>
            <a:off x="2003808" y="-25550"/>
            <a:ext cx="7457826" cy="1411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 smtClean="0"/>
              <a:t>2. Dashboard</a:t>
            </a:r>
          </a:p>
        </p:txBody>
      </p:sp>
    </p:spTree>
    <p:extLst>
      <p:ext uri="{BB962C8B-B14F-4D97-AF65-F5344CB8AC3E}">
        <p14:creationId xmlns:p14="http://schemas.microsoft.com/office/powerpoint/2010/main" val="151512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09624" y="-74613"/>
            <a:ext cx="10487025" cy="1192213"/>
          </a:xfrm>
        </p:spPr>
        <p:txBody>
          <a:bodyPr/>
          <a:lstStyle/>
          <a:p>
            <a:pPr algn="ctr"/>
            <a:r>
              <a:rPr lang="fr-FR" b="1" dirty="0" smtClean="0"/>
              <a:t>3. </a:t>
            </a:r>
            <a:r>
              <a:rPr lang="fr-FR" sz="5400" b="1" dirty="0" smtClean="0"/>
              <a:t>Modèle Conceptuel des Données</a:t>
            </a:r>
            <a:endParaRPr lang="fr-FR" sz="5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039" y="1050925"/>
            <a:ext cx="9474711" cy="54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2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6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98361" y="488045"/>
            <a:ext cx="10249220" cy="537028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sz="4000" b="1" dirty="0" smtClean="0">
                <a:latin typeface="+mj-lt"/>
              </a:rPr>
              <a:t>4.	Création </a:t>
            </a:r>
            <a:r>
              <a:rPr lang="fr-FR" sz="4000" b="1" dirty="0">
                <a:latin typeface="+mj-lt"/>
              </a:rPr>
              <a:t>de la Base de Donnée</a:t>
            </a:r>
          </a:p>
          <a:p>
            <a:pPr marL="457200" indent="-457200">
              <a:buFont typeface="+mj-lt"/>
              <a:buAutoNum type="arabicPeriod"/>
            </a:pPr>
            <a:endParaRPr lang="fr-FR" sz="4000" b="1" dirty="0" smtClean="0">
              <a:latin typeface="+mj-lt"/>
            </a:endParaRPr>
          </a:p>
          <a:p>
            <a:pPr marL="0" indent="0">
              <a:buNone/>
            </a:pPr>
            <a:endParaRPr lang="fr-FR" sz="4000" b="1" dirty="0">
              <a:latin typeface="+mj-lt"/>
            </a:endParaRPr>
          </a:p>
          <a:p>
            <a:pPr marL="742950" indent="-742950">
              <a:buAutoNum type="arabicPeriod" startAt="5"/>
            </a:pPr>
            <a:r>
              <a:rPr lang="fr-FR" sz="4000" b="1" dirty="0" smtClean="0">
                <a:latin typeface="+mj-lt"/>
              </a:rPr>
              <a:t>Git </a:t>
            </a:r>
            <a:r>
              <a:rPr lang="fr-FR" sz="4000" b="1" dirty="0" err="1" smtClean="0">
                <a:latin typeface="+mj-lt"/>
              </a:rPr>
              <a:t>Repository</a:t>
            </a:r>
            <a:endParaRPr lang="fr-FR" sz="4000" b="1" dirty="0" smtClean="0">
              <a:latin typeface="+mj-lt"/>
            </a:endParaRPr>
          </a:p>
          <a:p>
            <a:pPr marL="742950" indent="-742950">
              <a:buAutoNum type="arabicPeriod" startAt="5"/>
            </a:pPr>
            <a:endParaRPr lang="fr-FR" sz="1400" b="1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3600" b="1" dirty="0">
                <a:latin typeface="+mj-lt"/>
              </a:rPr>
              <a:t>	</a:t>
            </a:r>
            <a:r>
              <a:rPr lang="en-US" sz="3000" b="1" dirty="0" smtClean="0"/>
              <a:t>182 </a:t>
            </a:r>
            <a:r>
              <a:rPr lang="en-US" sz="3000" b="1" dirty="0"/>
              <a:t>commits</a:t>
            </a:r>
            <a:r>
              <a:rPr lang="en-US" sz="3000" dirty="0"/>
              <a:t> </a:t>
            </a:r>
            <a:r>
              <a:rPr lang="en-US" sz="3000" dirty="0" err="1" smtClean="0"/>
              <a:t>toutes</a:t>
            </a:r>
            <a:r>
              <a:rPr lang="en-US" sz="3000" dirty="0" smtClean="0"/>
              <a:t> branches </a:t>
            </a:r>
            <a:r>
              <a:rPr lang="en-US" sz="3000" dirty="0" err="1" smtClean="0"/>
              <a:t>confondues</a:t>
            </a:r>
            <a:endParaRPr lang="fr-FR" sz="3000" b="1" dirty="0" smtClean="0">
              <a:latin typeface="+mj-lt"/>
            </a:endParaRPr>
          </a:p>
          <a:p>
            <a:pPr marL="0" indent="0">
              <a:buNone/>
            </a:pPr>
            <a:endParaRPr lang="fr-FR" sz="1400" b="1" dirty="0" smtClean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endParaRPr lang="fr-FR" sz="1700" b="1" dirty="0">
              <a:latin typeface="+mj-lt"/>
            </a:endParaRPr>
          </a:p>
          <a:p>
            <a:pPr marL="0" indent="0">
              <a:buNone/>
            </a:pPr>
            <a:r>
              <a:rPr lang="fr-FR" sz="4000" b="1" dirty="0" smtClean="0">
                <a:latin typeface="+mj-lt"/>
              </a:rPr>
              <a:t>6.	Squelette </a:t>
            </a:r>
            <a:r>
              <a:rPr lang="fr-FR" sz="4000" b="1" dirty="0">
                <a:latin typeface="+mj-lt"/>
              </a:rPr>
              <a:t>du projet avec </a:t>
            </a:r>
            <a:r>
              <a:rPr lang="fr-FR" sz="4000" b="1" dirty="0" err="1">
                <a:latin typeface="+mj-lt"/>
              </a:rPr>
              <a:t>Symfony</a:t>
            </a:r>
            <a:endParaRPr lang="fr-FR" sz="4000" b="1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endParaRPr lang="fr-FR" sz="4000" b="1" dirty="0" smtClean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endParaRPr lang="fr-FR" sz="4000" b="1" dirty="0">
              <a:latin typeface="+mj-lt"/>
            </a:endParaRPr>
          </a:p>
          <a:p>
            <a:pPr marL="0" indent="0">
              <a:buNone/>
            </a:pPr>
            <a:r>
              <a:rPr lang="fr-FR" sz="4000" b="1" dirty="0" smtClean="0">
                <a:latin typeface="+mj-lt"/>
              </a:rPr>
              <a:t>7.	Codage </a:t>
            </a:r>
            <a:r>
              <a:rPr lang="fr-FR" sz="4000" b="1" dirty="0">
                <a:latin typeface="+mj-lt"/>
              </a:rPr>
              <a:t>/ Débogage / </a:t>
            </a:r>
            <a:r>
              <a:rPr lang="fr-FR" sz="4000" b="1" dirty="0" smtClean="0">
                <a:latin typeface="+mj-lt"/>
              </a:rPr>
              <a:t>Entraide / Tests</a:t>
            </a:r>
            <a:endParaRPr lang="fr-FR" sz="4000" b="1" dirty="0">
              <a:latin typeface="+mj-lt"/>
            </a:endParaRPr>
          </a:p>
          <a:p>
            <a:pPr marL="0" indent="0">
              <a:buNone/>
            </a:pPr>
            <a:endParaRPr lang="fr-FR" b="1" dirty="0">
              <a:latin typeface="+mj-lt"/>
            </a:endParaRPr>
          </a:p>
          <a:p>
            <a:endParaRPr lang="fr-FR" b="1" dirty="0">
              <a:latin typeface="+mj-lt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358" y="1004278"/>
            <a:ext cx="1738470" cy="135703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276" y="2361311"/>
            <a:ext cx="2591162" cy="126700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40184" y="3861636"/>
            <a:ext cx="711730" cy="128957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272" y="5582558"/>
            <a:ext cx="899985" cy="75673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629" y="5582558"/>
            <a:ext cx="689077" cy="74899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16567" y="5415094"/>
            <a:ext cx="629773" cy="120314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588" y="5638630"/>
            <a:ext cx="711611" cy="7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9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2000"/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3204027" y="217714"/>
            <a:ext cx="5635172" cy="3853317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Dégustation</a:t>
            </a:r>
            <a:br>
              <a:rPr lang="fr-FR" sz="5400" b="1" dirty="0" smtClean="0"/>
            </a:br>
            <a:r>
              <a:rPr lang="fr-FR" sz="5400" b="1" dirty="0" smtClean="0"/>
              <a:t>OUPS !!</a:t>
            </a:r>
            <a:br>
              <a:rPr lang="fr-FR" sz="5400" b="1" dirty="0" smtClean="0"/>
            </a:br>
            <a:r>
              <a:rPr lang="fr-FR" sz="5400" b="1" dirty="0" smtClean="0"/>
              <a:t>DEMONSTRATION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242908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7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/>
              <a:t>Difficultés rencontrées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725930"/>
            <a:ext cx="10515600" cy="463391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 Compatibilité Mac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 GitHub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 </a:t>
            </a:r>
            <a:r>
              <a:rPr lang="fr-FR" dirty="0" smtClean="0"/>
              <a:t>Tâtonnements à trouver le juste code</a:t>
            </a:r>
          </a:p>
          <a:p>
            <a:pPr marL="0" indent="0">
              <a:buNone/>
            </a:pPr>
            <a:endParaRPr lang="fr-FR" dirty="0" smtClean="0"/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51880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Remerciements</a:t>
            </a:r>
            <a:endParaRPr lang="fr-FR" sz="54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1159510" y="1646238"/>
            <a:ext cx="10312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Nous remercions :</a:t>
            </a:r>
          </a:p>
          <a:p>
            <a:endParaRPr lang="fr-FR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 smtClean="0"/>
              <a:t>nos formateurs Jérôme, Igor, Loïc et Guillaume</a:t>
            </a:r>
          </a:p>
          <a:p>
            <a:endParaRPr lang="fr-FR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/>
              <a:t>nos coach employabilité Emeline et </a:t>
            </a:r>
            <a:r>
              <a:rPr lang="fr-FR" sz="2400" dirty="0" smtClean="0"/>
              <a:t>Marion</a:t>
            </a:r>
          </a:p>
          <a:p>
            <a:endParaRPr lang="fr-FR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 smtClean="0"/>
              <a:t>EURES, Pôle Emploi et notre référente </a:t>
            </a:r>
            <a:r>
              <a:rPr lang="fr-FR" sz="2400" dirty="0" err="1" smtClean="0"/>
              <a:t>Chahinèze</a:t>
            </a:r>
            <a:endParaRPr lang="fr-FR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fr-FR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 smtClean="0"/>
              <a:t>Arnaud </a:t>
            </a:r>
            <a:r>
              <a:rPr lang="fr-FR" sz="2400" dirty="0" err="1"/>
              <a:t>Ramiarasoa</a:t>
            </a:r>
            <a:r>
              <a:rPr lang="fr-FR" sz="2400" dirty="0"/>
              <a:t> </a:t>
            </a:r>
            <a:r>
              <a:rPr lang="fr-FR" sz="2400" dirty="0" smtClean="0"/>
              <a:t>qui a rejoint le jury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fr-FR" sz="2400" dirty="0" smtClean="0"/>
          </a:p>
          <a:p>
            <a:r>
              <a:rPr lang="fr-FR" sz="2400" dirty="0" smtClean="0"/>
              <a:t>Et bien sûr notre </a:t>
            </a:r>
            <a:r>
              <a:rPr lang="fr-FR" sz="2400" dirty="0"/>
              <a:t>directrice NumericALL Brigitte et son assistant </a:t>
            </a:r>
            <a:r>
              <a:rPr lang="fr-FR" sz="2400" dirty="0" smtClean="0"/>
              <a:t>Alan</a:t>
            </a:r>
            <a:endParaRPr lang="fr-FR" sz="2400" dirty="0"/>
          </a:p>
          <a:p>
            <a:endParaRPr lang="fr-FR" sz="2400" dirty="0" smtClean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0292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97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0" y="22066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800" b="1" dirty="0" smtClean="0"/>
              <a:t>Parole aux membres du jury</a:t>
            </a:r>
            <a:endParaRPr lang="fr-FR" sz="4800" b="1" dirty="0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8001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 smtClean="0"/>
              <a:t>Questions / Réponses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86164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6400" y="165101"/>
            <a:ext cx="10515600" cy="8636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	</a:t>
            </a:r>
            <a:r>
              <a:rPr lang="fr-FR" b="1" dirty="0" smtClean="0"/>
              <a:t>Présentation</a:t>
            </a:r>
            <a:endParaRPr lang="fr-FR" b="1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90600" y="2501900"/>
            <a:ext cx="10839450" cy="4356100"/>
          </a:xfrm>
        </p:spPr>
        <p:txBody>
          <a:bodyPr>
            <a:norm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781784" y="1846504"/>
            <a:ext cx="1080703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/>
              <a:t>Le guide Michelin de la bière, </a:t>
            </a:r>
            <a:r>
              <a:rPr lang="fr-FR" sz="3600" b="1" dirty="0"/>
              <a:t>et à la vôtre ! </a:t>
            </a:r>
            <a:endParaRPr lang="fr-FR" sz="3600" b="1" dirty="0" smtClean="0"/>
          </a:p>
          <a:p>
            <a:pPr algn="ctr"/>
            <a:endParaRPr lang="fr-FR" sz="3600" b="1" dirty="0"/>
          </a:p>
          <a:p>
            <a:r>
              <a:rPr lang="fr-FR" sz="2800" dirty="0" smtClean="0"/>
              <a:t>Vous </a:t>
            </a:r>
            <a:r>
              <a:rPr lang="fr-FR" sz="2800" dirty="0"/>
              <a:t>retrouverez ici </a:t>
            </a:r>
            <a:r>
              <a:rPr lang="fr-FR" sz="2800" dirty="0" smtClean="0"/>
              <a:t>des descriptions </a:t>
            </a:r>
            <a:r>
              <a:rPr lang="fr-FR" sz="2800" dirty="0"/>
              <a:t>d'un grand nombre de </a:t>
            </a:r>
            <a:r>
              <a:rPr lang="fr-FR" sz="2800" dirty="0" smtClean="0"/>
              <a:t>bières,</a:t>
            </a:r>
          </a:p>
          <a:p>
            <a:r>
              <a:rPr lang="fr-FR" sz="2800" dirty="0"/>
              <a:t>a</a:t>
            </a:r>
            <a:r>
              <a:rPr lang="fr-FR" sz="2800" dirty="0" smtClean="0"/>
              <a:t>insi que des commentaires et des notes attribués à chacune de vos boissons préférées !</a:t>
            </a:r>
          </a:p>
          <a:p>
            <a:endParaRPr lang="fr-FR" sz="2800" dirty="0" smtClean="0"/>
          </a:p>
          <a:p>
            <a:r>
              <a:rPr lang="fr-FR" sz="2800" dirty="0" smtClean="0"/>
              <a:t>Une fois connecté, n’hésitez pas à laisser vos propres avis !</a:t>
            </a:r>
          </a:p>
        </p:txBody>
      </p:sp>
    </p:spTree>
    <p:extLst>
      <p:ext uri="{BB962C8B-B14F-4D97-AF65-F5344CB8AC3E}">
        <p14:creationId xmlns:p14="http://schemas.microsoft.com/office/powerpoint/2010/main" val="40659423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Résumé</a:t>
            </a:r>
            <a:endParaRPr lang="fr-FR" sz="54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38747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Thème de la </a:t>
            </a:r>
            <a:r>
              <a:rPr lang="fr-FR" b="1" i="1" dirty="0" smtClean="0"/>
              <a:t>bière</a:t>
            </a:r>
            <a:r>
              <a:rPr lang="fr-FR" dirty="0" smtClean="0"/>
              <a:t> retenu à l’unanimité </a:t>
            </a:r>
          </a:p>
          <a:p>
            <a:endParaRPr lang="fr-FR" sz="2000" dirty="0" smtClean="0"/>
          </a:p>
          <a:p>
            <a:r>
              <a:rPr lang="fr-FR" dirty="0" smtClean="0"/>
              <a:t>Idée peu originale mais universelle</a:t>
            </a:r>
          </a:p>
          <a:p>
            <a:endParaRPr lang="fr-FR" sz="2000" dirty="0" smtClean="0"/>
          </a:p>
          <a:p>
            <a:r>
              <a:rPr lang="fr-FR" dirty="0" smtClean="0"/>
              <a:t>Motivation : </a:t>
            </a:r>
          </a:p>
          <a:p>
            <a:endParaRPr lang="fr-F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2600" dirty="0" smtClean="0"/>
              <a:t> développer sur </a:t>
            </a:r>
            <a:r>
              <a:rPr lang="fr-FR" sz="2600" dirty="0" err="1" smtClean="0"/>
              <a:t>Symfony</a:t>
            </a:r>
            <a:r>
              <a:rPr lang="fr-FR" sz="2600" dirty="0" smtClean="0"/>
              <a:t> en groupe autonome</a:t>
            </a:r>
          </a:p>
          <a:p>
            <a:pPr lvl="1"/>
            <a:endParaRPr lang="fr-FR" sz="26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2600" dirty="0" smtClean="0"/>
              <a:t> perfectionner notre connaissance du </a:t>
            </a:r>
            <a:r>
              <a:rPr lang="fr-FR" sz="2600" dirty="0" err="1" smtClean="0"/>
              <a:t>framework</a:t>
            </a:r>
            <a:r>
              <a:rPr lang="fr-FR" sz="2600" dirty="0" smtClean="0"/>
              <a:t> </a:t>
            </a:r>
          </a:p>
          <a:p>
            <a:pPr marL="457200" lvl="1" indent="0">
              <a:buNone/>
            </a:pPr>
            <a:endParaRPr lang="fr-FR" sz="2600" dirty="0" smtClean="0"/>
          </a:p>
          <a:p>
            <a:r>
              <a:rPr lang="fr-FR" dirty="0"/>
              <a:t> Éventuelles perspectives d'évolution du </a:t>
            </a:r>
            <a:r>
              <a:rPr lang="fr-FR" dirty="0" smtClean="0"/>
              <a:t>projet :</a:t>
            </a:r>
          </a:p>
          <a:p>
            <a:pPr marL="457200" lvl="1" indent="0">
              <a:buNone/>
            </a:pPr>
            <a:endParaRPr lang="fr-F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2600" dirty="0" smtClean="0"/>
              <a:t> voué à disparaître dans les </a:t>
            </a:r>
            <a:r>
              <a:rPr lang="fr-FR" sz="2600" dirty="0" err="1" smtClean="0"/>
              <a:t>lymbes</a:t>
            </a:r>
            <a:r>
              <a:rPr lang="fr-FR" sz="2600" dirty="0" smtClean="0"/>
              <a:t> de la matrice</a:t>
            </a: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40232993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282825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fr-FR" dirty="0" smtClean="0"/>
              <a:t>Accès aux pages et fonctions suivantes 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Inscription / Connexion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endParaRPr lang="fr-FR" sz="2400" dirty="0" smtClean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FR" sz="2400" dirty="0"/>
              <a:t>Description des bières</a:t>
            </a:r>
          </a:p>
          <a:p>
            <a:pPr marL="457200" lvl="1" indent="0">
              <a:buNone/>
            </a:pPr>
            <a:endParaRPr lang="fr-FR" dirty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Système de notation et commentaire</a:t>
            </a:r>
            <a:endParaRPr lang="fr-FR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06400" y="301968"/>
            <a:ext cx="10515600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	</a:t>
            </a:r>
            <a:r>
              <a:rPr lang="fr-FR" sz="5500" b="1" dirty="0" smtClean="0"/>
              <a:t>Partie Utilisateur</a:t>
            </a:r>
            <a:endParaRPr lang="fr-FR" sz="5500" b="1" u="sng" dirty="0"/>
          </a:p>
        </p:txBody>
      </p:sp>
    </p:spTree>
    <p:extLst>
      <p:ext uri="{BB962C8B-B14F-4D97-AF65-F5344CB8AC3E}">
        <p14:creationId xmlns:p14="http://schemas.microsoft.com/office/powerpoint/2010/main" val="3566122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09625" y="2282825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fr-FR" dirty="0" smtClean="0"/>
              <a:t>Contrôle avec  </a:t>
            </a:r>
            <a:r>
              <a:rPr lang="fr-FR" b="1" i="1" dirty="0" smtClean="0"/>
              <a:t>Ajout</a:t>
            </a:r>
            <a:r>
              <a:rPr lang="fr-FR" dirty="0" smtClean="0"/>
              <a:t> / </a:t>
            </a:r>
            <a:r>
              <a:rPr lang="fr-FR" b="1" i="1" dirty="0" smtClean="0"/>
              <a:t>Modification</a:t>
            </a:r>
            <a:r>
              <a:rPr lang="fr-FR" b="1" dirty="0" smtClean="0"/>
              <a:t> </a:t>
            </a:r>
            <a:r>
              <a:rPr lang="fr-FR" dirty="0" smtClean="0"/>
              <a:t>/ </a:t>
            </a:r>
            <a:r>
              <a:rPr lang="fr-FR" b="1" i="1" dirty="0" smtClean="0"/>
              <a:t>Suppression</a:t>
            </a:r>
            <a:r>
              <a:rPr lang="fr-FR" dirty="0" smtClean="0"/>
              <a:t>  des :</a:t>
            </a:r>
          </a:p>
          <a:p>
            <a:pPr marL="457200" lvl="1" indent="0">
              <a:buNone/>
            </a:pPr>
            <a:endParaRPr lang="fr-FR" dirty="0"/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Bières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Catégories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Photos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Utilisateurs</a:t>
            </a:r>
            <a:endParaRPr lang="fr-FR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06400" y="301968"/>
            <a:ext cx="10515600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	</a:t>
            </a:r>
            <a:r>
              <a:rPr lang="fr-FR" sz="5500" b="1" dirty="0" smtClean="0"/>
              <a:t>Partie Administrateur</a:t>
            </a:r>
            <a:endParaRPr lang="fr-FR" sz="5500" b="1" u="sng" dirty="0"/>
          </a:p>
        </p:txBody>
      </p:sp>
    </p:spTree>
    <p:extLst>
      <p:ext uri="{BB962C8B-B14F-4D97-AF65-F5344CB8AC3E}">
        <p14:creationId xmlns:p14="http://schemas.microsoft.com/office/powerpoint/2010/main" val="425769869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6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Equipe de </a:t>
            </a:r>
            <a:r>
              <a:rPr lang="fr-FR" sz="5400" b="1" dirty="0" err="1" smtClean="0"/>
              <a:t>devs</a:t>
            </a:r>
            <a:endParaRPr lang="fr-FR" sz="54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432017"/>
            <a:ext cx="43594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 smtClean="0"/>
              <a:t>Vanessa  AGOSTINO</a:t>
            </a:r>
          </a:p>
          <a:p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r>
              <a:rPr lang="fr-FR" sz="3600" dirty="0" smtClean="0"/>
              <a:t>Mégane TROTTA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6188279" y="2432017"/>
            <a:ext cx="55666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Michel CAPAR-MLECZKO</a:t>
            </a:r>
            <a:endParaRPr lang="fr-FR" sz="3600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sz="1200" dirty="0"/>
          </a:p>
          <a:p>
            <a:r>
              <a:rPr lang="fr-FR" sz="3600" dirty="0" smtClean="0"/>
              <a:t>Alexandre </a:t>
            </a:r>
            <a:r>
              <a:rPr lang="fr-FR" sz="3600" dirty="0"/>
              <a:t>GIACOMONI</a:t>
            </a:r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570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9174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Tâches</a:t>
            </a:r>
            <a:endParaRPr lang="fr-FR" sz="54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67154" y="1837348"/>
            <a:ext cx="10515600" cy="4351338"/>
          </a:xfrm>
        </p:spPr>
        <p:txBody>
          <a:bodyPr/>
          <a:lstStyle/>
          <a:p>
            <a:r>
              <a:rPr lang="fr-FR" dirty="0" smtClean="0"/>
              <a:t>Vanessa : Menu,  Traduction, CSS Admin</a:t>
            </a:r>
          </a:p>
          <a:p>
            <a:endParaRPr lang="fr-FR" dirty="0" smtClean="0"/>
          </a:p>
          <a:p>
            <a:r>
              <a:rPr lang="fr-FR" dirty="0" smtClean="0"/>
              <a:t>Mégane : User inscription, Charte graphique, CSS général</a:t>
            </a:r>
          </a:p>
          <a:p>
            <a:endParaRPr lang="fr-FR" dirty="0" smtClean="0"/>
          </a:p>
          <a:p>
            <a:r>
              <a:rPr lang="fr-FR" dirty="0" smtClean="0"/>
              <a:t>Michel : Page &amp; CSS Bière / Catégories / Images</a:t>
            </a:r>
          </a:p>
          <a:p>
            <a:endParaRPr lang="fr-FR" dirty="0" smtClean="0"/>
          </a:p>
          <a:p>
            <a:r>
              <a:rPr lang="fr-FR" dirty="0" smtClean="0"/>
              <a:t>Alexandre : User connexion, Page &amp; CSS Admin / Home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32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Etapes de Production</a:t>
            </a:r>
            <a:endParaRPr lang="fr-FR" sz="5400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1152525" y="1696131"/>
            <a:ext cx="1033673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400" dirty="0" err="1" smtClean="0"/>
              <a:t>Trello</a:t>
            </a:r>
            <a:endParaRPr lang="fr-FR" sz="2400" dirty="0" smtClean="0"/>
          </a:p>
          <a:p>
            <a:pPr marL="457200" indent="-457200">
              <a:buFont typeface="+mj-lt"/>
              <a:buAutoNum type="arabicPeriod"/>
            </a:pPr>
            <a:endParaRPr lang="fr-FR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Maquette du </a:t>
            </a:r>
            <a:r>
              <a:rPr lang="fr-FR" sz="2400" dirty="0" smtClean="0"/>
              <a:t>projet (</a:t>
            </a:r>
            <a:r>
              <a:rPr lang="fr-FR" sz="2400" dirty="0"/>
              <a:t>D</a:t>
            </a:r>
            <a:r>
              <a:rPr lang="fr-FR" sz="2400" dirty="0" smtClean="0"/>
              <a:t>ashboard)</a:t>
            </a:r>
          </a:p>
          <a:p>
            <a:pPr marL="457200" indent="-457200">
              <a:buFont typeface="+mj-lt"/>
              <a:buAutoNum type="arabicPeriod"/>
            </a:pPr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Modèle Conceptuel des </a:t>
            </a:r>
            <a:r>
              <a:rPr lang="fr-FR" sz="2400" dirty="0" smtClean="0"/>
              <a:t>Données (MCD)</a:t>
            </a:r>
          </a:p>
          <a:p>
            <a:pPr marL="457200" indent="-457200">
              <a:buFont typeface="+mj-lt"/>
              <a:buAutoNum type="arabicPeriod"/>
            </a:pPr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 smtClean="0"/>
              <a:t>Création de la Base de Donnée</a:t>
            </a:r>
          </a:p>
          <a:p>
            <a:pPr marL="457200" indent="-457200">
              <a:buFont typeface="+mj-lt"/>
              <a:buAutoNum type="arabicPeriod"/>
            </a:pPr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Git </a:t>
            </a:r>
            <a:r>
              <a:rPr lang="fr-FR" sz="2400" dirty="0" err="1" smtClean="0"/>
              <a:t>Repository</a:t>
            </a:r>
            <a:endParaRPr lang="fr-FR" sz="2400" dirty="0" smtClean="0"/>
          </a:p>
          <a:p>
            <a:pPr marL="457200" indent="-457200">
              <a:buFont typeface="+mj-lt"/>
              <a:buAutoNum type="arabicPeriod"/>
            </a:pPr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Squelette du projet avec </a:t>
            </a:r>
            <a:r>
              <a:rPr lang="fr-FR" sz="2400" dirty="0" err="1" smtClean="0"/>
              <a:t>Symfony</a:t>
            </a:r>
            <a:endParaRPr lang="fr-FR" sz="2400" dirty="0" smtClean="0"/>
          </a:p>
          <a:p>
            <a:pPr marL="457200" indent="-457200">
              <a:buFont typeface="+mj-lt"/>
              <a:buAutoNum type="arabicPeriod"/>
            </a:pPr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Codage / Débogage / </a:t>
            </a:r>
            <a:r>
              <a:rPr lang="fr-FR" sz="2400" dirty="0" smtClean="0"/>
              <a:t>Entraide / Tests</a:t>
            </a:r>
          </a:p>
          <a:p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80867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4029" y="-2154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1. </a:t>
            </a:r>
            <a:r>
              <a:rPr lang="fr-FR" sz="5400" b="1" dirty="0" err="1" smtClean="0"/>
              <a:t>Trello</a:t>
            </a:r>
            <a:endParaRPr lang="fr-FR" sz="5400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656" y="1240746"/>
            <a:ext cx="3833656" cy="415856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52" y="1240746"/>
            <a:ext cx="7666304" cy="415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3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258</Words>
  <Application>Microsoft Office PowerPoint</Application>
  <PresentationFormat>Grand écran</PresentationFormat>
  <Paragraphs>141</Paragraphs>
  <Slides>16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Thème Office</vt:lpstr>
      <vt:lpstr>PROJET FINAL </vt:lpstr>
      <vt:lpstr> Présentation</vt:lpstr>
      <vt:lpstr>Résumé</vt:lpstr>
      <vt:lpstr>Présentation PowerPoint</vt:lpstr>
      <vt:lpstr>Présentation PowerPoint</vt:lpstr>
      <vt:lpstr>Equipe de devs</vt:lpstr>
      <vt:lpstr>Tâches</vt:lpstr>
      <vt:lpstr>Etapes de Production</vt:lpstr>
      <vt:lpstr>1. Trello</vt:lpstr>
      <vt:lpstr>2. Dashboard</vt:lpstr>
      <vt:lpstr>3. Modèle Conceptuel des Données</vt:lpstr>
      <vt:lpstr>Présentation PowerPoint</vt:lpstr>
      <vt:lpstr>Dégustation OUPS !! DEMONSTRATION</vt:lpstr>
      <vt:lpstr>Difficultés rencontrées</vt:lpstr>
      <vt:lpstr>Remerciements</vt:lpstr>
      <vt:lpstr>Parole aux membres du jury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FINAL:</dc:title>
  <dc:creator>Zbary</dc:creator>
  <cp:lastModifiedBy>Zbary</cp:lastModifiedBy>
  <cp:revision>87</cp:revision>
  <dcterms:created xsi:type="dcterms:W3CDTF">2020-05-25T10:15:09Z</dcterms:created>
  <dcterms:modified xsi:type="dcterms:W3CDTF">2020-05-26T07:40:26Z</dcterms:modified>
</cp:coreProperties>
</file>